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4F1"/>
    <a:srgbClr val="F5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09E3F7-34AE-4943-87FE-4A0470FF7FCB}" v="17" dt="2025-09-25T11:00:12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57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e yun" userId="b83c2ea06a522cdc" providerId="LiveId" clId="{8C6684CF-2E0F-4653-BDEE-46F30430C2A0}"/>
    <pc:docChg chg="undo custSel addSld delSld modSld sldOrd">
      <pc:chgData name="zhe yun" userId="b83c2ea06a522cdc" providerId="LiveId" clId="{8C6684CF-2E0F-4653-BDEE-46F30430C2A0}" dt="2025-09-28T01:10:16.949" v="1178" actId="20577"/>
      <pc:docMkLst>
        <pc:docMk/>
      </pc:docMkLst>
      <pc:sldChg chg="addSp delSp modSp mod">
        <pc:chgData name="zhe yun" userId="b83c2ea06a522cdc" providerId="LiveId" clId="{8C6684CF-2E0F-4653-BDEE-46F30430C2A0}" dt="2025-09-28T01:10:16.949" v="1178" actId="20577"/>
        <pc:sldMkLst>
          <pc:docMk/>
          <pc:sldMk cId="1335700752" sldId="263"/>
        </pc:sldMkLst>
        <pc:spChg chg="add mod">
          <ac:chgData name="zhe yun" userId="b83c2ea06a522cdc" providerId="LiveId" clId="{8C6684CF-2E0F-4653-BDEE-46F30430C2A0}" dt="2025-09-28T01:10:16.949" v="1178" actId="20577"/>
          <ac:spMkLst>
            <pc:docMk/>
            <pc:sldMk cId="1335700752" sldId="263"/>
            <ac:spMk id="2" creationId="{6903C4C5-4195-0F6E-6555-BF0A5C1656DE}"/>
          </ac:spMkLst>
        </pc:spChg>
        <pc:spChg chg="mod">
          <ac:chgData name="zhe yun" userId="b83c2ea06a522cdc" providerId="LiveId" clId="{8C6684CF-2E0F-4653-BDEE-46F30430C2A0}" dt="2025-09-22T11:24:21.121" v="724" actId="1076"/>
          <ac:spMkLst>
            <pc:docMk/>
            <pc:sldMk cId="1335700752" sldId="263"/>
            <ac:spMk id="8" creationId="{89A2AAA7-16B1-40E4-35E8-9E2845585EE3}"/>
          </ac:spMkLst>
        </pc:spChg>
        <pc:picChg chg="mod">
          <ac:chgData name="zhe yun" userId="b83c2ea06a522cdc" providerId="LiveId" clId="{8C6684CF-2E0F-4653-BDEE-46F30430C2A0}" dt="2025-09-22T11:24:08.019" v="721" actId="1035"/>
          <ac:picMkLst>
            <pc:docMk/>
            <pc:sldMk cId="1335700752" sldId="263"/>
            <ac:picMk id="7" creationId="{16DB7103-31D1-0DEE-0820-2ECD445E447D}"/>
          </ac:picMkLst>
        </pc:picChg>
        <pc:cxnChg chg="mod">
          <ac:chgData name="zhe yun" userId="b83c2ea06a522cdc" providerId="LiveId" clId="{8C6684CF-2E0F-4653-BDEE-46F30430C2A0}" dt="2025-09-22T11:24:08.019" v="721" actId="1035"/>
          <ac:cxnSpMkLst>
            <pc:docMk/>
            <pc:sldMk cId="1335700752" sldId="263"/>
            <ac:cxnSpMk id="10" creationId="{4F5C3357-1B32-592F-1244-EF0AE24137F7}"/>
          </ac:cxnSpMkLst>
        </pc:cxnChg>
        <pc:cxnChg chg="mod">
          <ac:chgData name="zhe yun" userId="b83c2ea06a522cdc" providerId="LiveId" clId="{8C6684CF-2E0F-4653-BDEE-46F30430C2A0}" dt="2025-09-22T11:24:08.019" v="721" actId="1035"/>
          <ac:cxnSpMkLst>
            <pc:docMk/>
            <pc:sldMk cId="1335700752" sldId="263"/>
            <ac:cxnSpMk id="12" creationId="{3849D75B-BADE-01EE-B8B7-58928AB75D85}"/>
          </ac:cxnSpMkLst>
        </pc:cxnChg>
      </pc:sldChg>
      <pc:sldChg chg="delSp modSp del mod">
        <pc:chgData name="zhe yun" userId="b83c2ea06a522cdc" providerId="LiveId" clId="{8C6684CF-2E0F-4653-BDEE-46F30430C2A0}" dt="2025-09-22T11:17:15.730" v="472" actId="47"/>
        <pc:sldMkLst>
          <pc:docMk/>
          <pc:sldMk cId="1590113032" sldId="264"/>
        </pc:sldMkLst>
      </pc:sldChg>
      <pc:sldChg chg="new del ord">
        <pc:chgData name="zhe yun" userId="b83c2ea06a522cdc" providerId="LiveId" clId="{8C6684CF-2E0F-4653-BDEE-46F30430C2A0}" dt="2025-09-22T11:17:14.436" v="471" actId="47"/>
        <pc:sldMkLst>
          <pc:docMk/>
          <pc:sldMk cId="3610773535" sldId="265"/>
        </pc:sldMkLst>
      </pc:sldChg>
      <pc:sldChg chg="new del">
        <pc:chgData name="zhe yun" userId="b83c2ea06a522cdc" providerId="LiveId" clId="{8C6684CF-2E0F-4653-BDEE-46F30430C2A0}" dt="2025-09-25T11:02:15.600" v="1041" actId="47"/>
        <pc:sldMkLst>
          <pc:docMk/>
          <pc:sldMk cId="1179240938" sldId="266"/>
        </pc:sldMkLst>
      </pc:sldChg>
      <pc:sldChg chg="new del">
        <pc:chgData name="zhe yun" userId="b83c2ea06a522cdc" providerId="LiveId" clId="{8C6684CF-2E0F-4653-BDEE-46F30430C2A0}" dt="2025-09-25T11:02:16.640" v="1042" actId="47"/>
        <pc:sldMkLst>
          <pc:docMk/>
          <pc:sldMk cId="2851761532" sldId="267"/>
        </pc:sldMkLst>
      </pc:sldChg>
      <pc:sldChg chg="addSp delSp modSp add del mod">
        <pc:chgData name="zhe yun" userId="b83c2ea06a522cdc" providerId="LiveId" clId="{8C6684CF-2E0F-4653-BDEE-46F30430C2A0}" dt="2025-09-22T11:23:43.371" v="654"/>
        <pc:sldMkLst>
          <pc:docMk/>
          <pc:sldMk cId="3593851351" sldId="267"/>
        </pc:sldMkLst>
      </pc:sldChg>
      <pc:sldChg chg="addSp delSp modSp new mod">
        <pc:chgData name="zhe yun" userId="b83c2ea06a522cdc" providerId="LiveId" clId="{8C6684CF-2E0F-4653-BDEE-46F30430C2A0}" dt="2025-09-25T11:02:07.496" v="1040" actId="13822"/>
        <pc:sldMkLst>
          <pc:docMk/>
          <pc:sldMk cId="3412719586" sldId="268"/>
        </pc:sldMkLst>
        <pc:spChg chg="add mod">
          <ac:chgData name="zhe yun" userId="b83c2ea06a522cdc" providerId="LiveId" clId="{8C6684CF-2E0F-4653-BDEE-46F30430C2A0}" dt="2025-09-25T10:58:23.460" v="907" actId="207"/>
          <ac:spMkLst>
            <pc:docMk/>
            <pc:sldMk cId="3412719586" sldId="268"/>
            <ac:spMk id="6" creationId="{5F55809C-35A5-E30A-383D-1FD9DE9D71A6}"/>
          </ac:spMkLst>
        </pc:spChg>
        <pc:spChg chg="add mod">
          <ac:chgData name="zhe yun" userId="b83c2ea06a522cdc" providerId="LiveId" clId="{8C6684CF-2E0F-4653-BDEE-46F30430C2A0}" dt="2025-09-25T10:58:47.708" v="911" actId="207"/>
          <ac:spMkLst>
            <pc:docMk/>
            <pc:sldMk cId="3412719586" sldId="268"/>
            <ac:spMk id="7" creationId="{B683F1E4-5169-A6FE-0148-3F4F29D1C0E8}"/>
          </ac:spMkLst>
        </pc:spChg>
        <pc:spChg chg="add mod">
          <ac:chgData name="zhe yun" userId="b83c2ea06a522cdc" providerId="LiveId" clId="{8C6684CF-2E0F-4653-BDEE-46F30430C2A0}" dt="2025-09-25T10:59:05.361" v="916" actId="207"/>
          <ac:spMkLst>
            <pc:docMk/>
            <pc:sldMk cId="3412719586" sldId="268"/>
            <ac:spMk id="8" creationId="{8C23C8EC-6605-87F4-7637-FDF9C43A8549}"/>
          </ac:spMkLst>
        </pc:spChg>
        <pc:spChg chg="add mod">
          <ac:chgData name="zhe yun" userId="b83c2ea06a522cdc" providerId="LiveId" clId="{8C6684CF-2E0F-4653-BDEE-46F30430C2A0}" dt="2025-09-25T10:59:52.021" v="919" actId="13822"/>
          <ac:spMkLst>
            <pc:docMk/>
            <pc:sldMk cId="3412719586" sldId="268"/>
            <ac:spMk id="9" creationId="{9DE66700-4B30-2A7F-EA8A-DC27B371AB7C}"/>
          </ac:spMkLst>
        </pc:spChg>
        <pc:spChg chg="add mod">
          <ac:chgData name="zhe yun" userId="b83c2ea06a522cdc" providerId="LiveId" clId="{8C6684CF-2E0F-4653-BDEE-46F30430C2A0}" dt="2025-09-25T11:00:57.361" v="1030" actId="20577"/>
          <ac:spMkLst>
            <pc:docMk/>
            <pc:sldMk cId="3412719586" sldId="268"/>
            <ac:spMk id="10" creationId="{FBD57056-4870-3400-89CF-6BB73C7FC8D1}"/>
          </ac:spMkLst>
        </pc:spChg>
        <pc:picChg chg="add mod">
          <ac:chgData name="zhe yun" userId="b83c2ea06a522cdc" providerId="LiveId" clId="{8C6684CF-2E0F-4653-BDEE-46F30430C2A0}" dt="2025-09-25T10:57:54.687" v="903" actId="1076"/>
          <ac:picMkLst>
            <pc:docMk/>
            <pc:sldMk cId="3412719586" sldId="268"/>
            <ac:picMk id="5" creationId="{E6CCF076-71B8-F262-60B1-0E133A4A2975}"/>
          </ac:picMkLst>
        </pc:picChg>
        <pc:cxnChg chg="add mod">
          <ac:chgData name="zhe yun" userId="b83c2ea06a522cdc" providerId="LiveId" clId="{8C6684CF-2E0F-4653-BDEE-46F30430C2A0}" dt="2025-09-25T11:02:07.496" v="1040" actId="13822"/>
          <ac:cxnSpMkLst>
            <pc:docMk/>
            <pc:sldMk cId="3412719586" sldId="268"/>
            <ac:cxnSpMk id="17" creationId="{D58DD740-B2E7-A84B-F09F-C2A49D929E1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C147B6-546E-9EA6-21B7-8C8A58467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751E200-C0A3-C5B7-277B-875D5544CC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449F3-14E5-0A00-03FA-5C00B41CA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543B03-2431-E694-1741-A2A7EE5A9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70E382-174D-05FC-D22A-90C4EE3F5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15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4B3262-76E4-9EFD-9CA5-0E1EFEC1E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27BA2F-1FCC-72C4-A1BB-73CF9E38F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D90083-37E4-B86C-B5E7-D7719350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5CE7F2-392D-C46A-B7F2-B07A3299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5927AF-C876-1954-6A7C-78DCAE5DC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90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7D06E4B-9DDE-D1E8-C39E-6DC8FF6229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718184-61DB-B4FE-3F16-CFB8EFDD05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1C60E9-7891-2209-3D53-F5ABCB4CB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ACE35E-3E38-8B4C-8646-997B227E5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D1B807-6CFE-ECDC-0252-4BD1E7805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660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7B2D4D-1DD7-62ED-6165-1C18C786C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99B539-DBE2-7AC6-965C-DFB4D1D7D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D3EEE-AB38-B48A-16CB-7A6BEA09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4AC6B7-12CE-B23D-0036-AD485D7B5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3E1783-4D5C-5BEF-5581-3253CB96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68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854663-E800-D666-B383-6B05AA46A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0EBFA8-B8F2-C36C-D6A1-A82C64F8E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81FC36-DDD0-2AD0-0C66-4D0A7E434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3A11A9-EE56-FBD0-3EB2-CE879B3F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108A6A-D3CD-3B6F-831F-E64DDE494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72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669EB4-33E9-BB74-1564-177A04FB1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FCFCA1-8E6A-3423-8D2F-C149CBBC1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C977C0-2AF2-7335-DA16-BA0B66310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A1C541-BCA0-CED6-A40F-CB8BE5954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2750D7-C380-B352-B01E-EAC511369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846E40-02CD-8590-2BFA-971EB385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76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813B59-723B-3F41-81B3-0A48F389B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449A99-F757-B545-D86E-965C6F8BE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45ED26D-CF8D-1EBA-58FE-1C83AB5DD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EEDD4EC-5E51-05E5-9894-01D89DB8D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751807B-4257-C1D2-0DF3-610276DD14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1392085-B7C9-EF42-0216-28F516837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AB5331-AD62-4981-64C5-61E8A740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9C6D72A-30E2-954E-DC97-BFE9F6F7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3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088A3C-8476-177F-3BBC-02C90FD43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FE8BEF3-DE9B-45A6-D980-AEE51678A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58F061B-B412-DA0A-FCDA-DED06CA4F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7D4EAE3-E6EF-2189-8CC0-208CA4B3A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87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2FBFA8-ABD4-6392-4217-A6351DDB5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AD0D88A-F1AC-14BA-3349-6B8588C6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888BD3-8FF1-030D-D460-50B2BAD28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76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28393-46DA-EC18-6AC8-C83E29A68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F7A72F-E60F-12D0-99F2-A9EBC05AB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0B1D0AB-8131-081F-96FD-567F539F7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B35C73-ED13-B8FB-BEC9-46C4B8397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545C68-C99B-BA99-F092-806D5BBC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1C93D0-9C9E-DD3B-FEBD-8972B623F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9EDED-200F-23AE-7DA5-EAC7BF378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0134D4-6765-D0AB-94E8-7AADFA0BD7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ADB767-5384-FE4A-A299-225AF820D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4CDE88-BDE5-AC9E-C836-94D80AB19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6484F8-2C46-52D4-4B10-54AA203B4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3449ED-D124-7984-3840-1B53EAFA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43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6D1E5C-595F-E560-124A-75F0D14D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7932BE-77B5-1C17-8E71-42C340B6F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470CF3-ABF3-55EC-B0A0-0684FBCA70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E68BBD-6E3E-4587-A855-FF38EEB927DA}" type="datetimeFigureOut">
              <a:rPr lang="zh-CN" altLang="en-US" smtClean="0"/>
              <a:t>2025/9/28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6E3292-782D-3814-63EC-5815F93873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716713-54F2-5F45-FA17-B58ED22C1B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3CE8DD-C4AC-4CC0-8BFC-6F74064320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8ADC6DD7-66A0-1320-BA77-CA6ECF887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174" y="1292469"/>
            <a:ext cx="5833416" cy="55655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44393E6-66FC-15D8-F516-4B12C0AD7EF3}"/>
              </a:ext>
            </a:extLst>
          </p:cNvPr>
          <p:cNvSpPr txBox="1"/>
          <p:nvPr/>
        </p:nvSpPr>
        <p:spPr>
          <a:xfrm>
            <a:off x="5121882" y="5727100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开始按钮点击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D090171-9187-CA44-5E8A-F8AA91A196CB}"/>
              </a:ext>
            </a:extLst>
          </p:cNvPr>
          <p:cNvSpPr/>
          <p:nvPr/>
        </p:nvSpPr>
        <p:spPr>
          <a:xfrm>
            <a:off x="2432807" y="3313433"/>
            <a:ext cx="2284266" cy="36933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9116DDAA-9F3E-2DEC-748A-1AB84292A311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32808" y="5911765"/>
            <a:ext cx="2746225" cy="748408"/>
          </a:xfrm>
          <a:prstGeom prst="bentConnector3">
            <a:avLst>
              <a:gd name="adj1" fmla="val 9994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5FFC71EE-4274-BDE8-4D3D-5898BF007855}"/>
              </a:ext>
            </a:extLst>
          </p:cNvPr>
          <p:cNvSpPr txBox="1"/>
          <p:nvPr/>
        </p:nvSpPr>
        <p:spPr>
          <a:xfrm>
            <a:off x="5352714" y="4131711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点击打开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76C0F9E-B061-7F12-241B-8F4309D3A737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4748641" y="3682766"/>
            <a:ext cx="604073" cy="6336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A6AA566-9858-3DEB-2BBC-5D74462F10AD}"/>
              </a:ext>
            </a:extLst>
          </p:cNvPr>
          <p:cNvSpPr/>
          <p:nvPr/>
        </p:nvSpPr>
        <p:spPr>
          <a:xfrm>
            <a:off x="2400300" y="1600200"/>
            <a:ext cx="2154115" cy="30333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4A62251-DB42-4AE3-7FCB-11B9DFBA94C8}"/>
              </a:ext>
            </a:extLst>
          </p:cNvPr>
          <p:cNvSpPr txBox="1"/>
          <p:nvPr/>
        </p:nvSpPr>
        <p:spPr>
          <a:xfrm>
            <a:off x="5946559" y="1534203"/>
            <a:ext cx="3692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在搜索框输入“</a:t>
            </a:r>
            <a:r>
              <a:rPr lang="en-US" altLang="zh-CN" dirty="0"/>
              <a:t>windows</a:t>
            </a:r>
            <a:r>
              <a:rPr lang="zh-CN" altLang="en-US" dirty="0"/>
              <a:t>安全中心”</a:t>
            </a:r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2523D928-0AFF-34E2-FBD6-6905F4B46C3B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4597167" y="1718869"/>
            <a:ext cx="1349392" cy="470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EE81C8CB-3992-2EF9-6B88-A30A95044DC6}"/>
              </a:ext>
            </a:extLst>
          </p:cNvPr>
          <p:cNvSpPr txBox="1"/>
          <p:nvPr/>
        </p:nvSpPr>
        <p:spPr>
          <a:xfrm>
            <a:off x="78670" y="138199"/>
            <a:ext cx="7938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在</a:t>
            </a:r>
            <a:r>
              <a:rPr lang="en-US" altLang="zh-CN" sz="3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windows</a:t>
            </a:r>
            <a:r>
              <a:rPr lang="zh-CN" altLang="en-US" sz="3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安全中心设置程序白名单的方法</a:t>
            </a:r>
          </a:p>
        </p:txBody>
      </p:sp>
    </p:spTree>
    <p:extLst>
      <p:ext uri="{BB962C8B-B14F-4D97-AF65-F5344CB8AC3E}">
        <p14:creationId xmlns:p14="http://schemas.microsoft.com/office/powerpoint/2010/main" val="2549362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B3E1CF-2F13-3F18-03C8-E9DBC3814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806" y="446346"/>
            <a:ext cx="7676388" cy="5965308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C244154C-3841-610B-DE21-DAF8AEFEC0CA}"/>
              </a:ext>
            </a:extLst>
          </p:cNvPr>
          <p:cNvSpPr/>
          <p:nvPr/>
        </p:nvSpPr>
        <p:spPr>
          <a:xfrm>
            <a:off x="4411980" y="1481328"/>
            <a:ext cx="1149155" cy="14245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2DD536-B4FC-922C-D523-FC5172DEBD85}"/>
              </a:ext>
            </a:extLst>
          </p:cNvPr>
          <p:cNvSpPr txBox="1"/>
          <p:nvPr/>
        </p:nvSpPr>
        <p:spPr>
          <a:xfrm>
            <a:off x="6255727" y="29322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点击选择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C4F6DE7-BF22-F427-C091-0D75F5A12D49}"/>
              </a:ext>
            </a:extLst>
          </p:cNvPr>
          <p:cNvCxnSpPr>
            <a:cxnSpLocks/>
            <a:stCxn id="5" idx="1"/>
          </p:cNvCxnSpPr>
          <p:nvPr/>
        </p:nvCxnSpPr>
        <p:spPr>
          <a:xfrm flipH="1" flipV="1">
            <a:off x="5561135" y="2708031"/>
            <a:ext cx="694592" cy="4088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455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CE1A2F-B745-4A4C-F91E-C83295D7E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912" y="294894"/>
            <a:ext cx="8066175" cy="6268212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EB695978-8C96-9220-FA37-7460E951B0A4}"/>
              </a:ext>
            </a:extLst>
          </p:cNvPr>
          <p:cNvSpPr/>
          <p:nvPr/>
        </p:nvSpPr>
        <p:spPr>
          <a:xfrm>
            <a:off x="4329684" y="4256532"/>
            <a:ext cx="754380" cy="301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74CA04-4A0D-992E-50F7-C6059431D566}"/>
              </a:ext>
            </a:extLst>
          </p:cNvPr>
          <p:cNvSpPr txBox="1"/>
          <p:nvPr/>
        </p:nvSpPr>
        <p:spPr>
          <a:xfrm>
            <a:off x="6047641" y="4222742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点击“管理设置”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839CF84A-0A2E-7424-84CD-B7BDB73FCB1E}"/>
              </a:ext>
            </a:extLst>
          </p:cNvPr>
          <p:cNvCxnSpPr/>
          <p:nvPr/>
        </p:nvCxnSpPr>
        <p:spPr>
          <a:xfrm flipH="1">
            <a:off x="5147896" y="4410722"/>
            <a:ext cx="83526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194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DBE312-C59F-80B0-43F6-A6BACB924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588" y="287648"/>
            <a:ext cx="8084823" cy="6282703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C58716E5-02B5-43FB-CB64-BA639BA23BA4}"/>
              </a:ext>
            </a:extLst>
          </p:cNvPr>
          <p:cNvSpPr/>
          <p:nvPr/>
        </p:nvSpPr>
        <p:spPr>
          <a:xfrm>
            <a:off x="4299967" y="6004267"/>
            <a:ext cx="1164453" cy="30861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B55B70-2C8E-BCC6-6660-5EF5456F8636}"/>
              </a:ext>
            </a:extLst>
          </p:cNvPr>
          <p:cNvSpPr txBox="1"/>
          <p:nvPr/>
        </p:nvSpPr>
        <p:spPr>
          <a:xfrm>
            <a:off x="7715251" y="384223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页面滚动到最下方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BE67E22-A536-7C84-2C48-2C3A962306B3}"/>
              </a:ext>
            </a:extLst>
          </p:cNvPr>
          <p:cNvCxnSpPr/>
          <p:nvPr/>
        </p:nvCxnSpPr>
        <p:spPr>
          <a:xfrm>
            <a:off x="9785838" y="4053254"/>
            <a:ext cx="290147" cy="7253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1681DA3E-4160-56C9-7D9A-5E554DB79DF9}"/>
              </a:ext>
            </a:extLst>
          </p:cNvPr>
          <p:cNvSpPr txBox="1"/>
          <p:nvPr/>
        </p:nvSpPr>
        <p:spPr>
          <a:xfrm>
            <a:off x="6377629" y="61282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D126DB08-D2AD-CFEB-F24F-60A9A5B55952}"/>
              </a:ext>
            </a:extLst>
          </p:cNvPr>
          <p:cNvCxnSpPr>
            <a:endCxn id="4" idx="3"/>
          </p:cNvCxnSpPr>
          <p:nvPr/>
        </p:nvCxnSpPr>
        <p:spPr>
          <a:xfrm flipH="1" flipV="1">
            <a:off x="5464420" y="6158572"/>
            <a:ext cx="883626" cy="15430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347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3472E7-12DB-2D92-AB4E-BA90675BE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881" y="413766"/>
            <a:ext cx="7760237" cy="603046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2D217A6-3C34-0C9D-5E59-B23AF5988D07}"/>
              </a:ext>
            </a:extLst>
          </p:cNvPr>
          <p:cNvSpPr txBox="1"/>
          <p:nvPr/>
        </p:nvSpPr>
        <p:spPr>
          <a:xfrm>
            <a:off x="6185916" y="5591556"/>
            <a:ext cx="454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如果系统弹出用户账户控制弹窗，选择“是”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D6AA5355-0389-28AA-AC20-8102F62F9EA9}"/>
              </a:ext>
            </a:extLst>
          </p:cNvPr>
          <p:cNvCxnSpPr>
            <a:stCxn id="4" idx="1"/>
          </p:cNvCxnSpPr>
          <p:nvPr/>
        </p:nvCxnSpPr>
        <p:spPr>
          <a:xfrm flipH="1" flipV="1">
            <a:off x="5641848" y="4480560"/>
            <a:ext cx="544068" cy="12956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52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480147-32F6-6C23-24D8-BECACE575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31" y="507756"/>
            <a:ext cx="7518337" cy="5842488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C6408174-A410-83A0-A7FF-357A4735A9DC}"/>
              </a:ext>
            </a:extLst>
          </p:cNvPr>
          <p:cNvSpPr/>
          <p:nvPr/>
        </p:nvSpPr>
        <p:spPr>
          <a:xfrm>
            <a:off x="4813788" y="2294792"/>
            <a:ext cx="470389" cy="1670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82C2EF-3C26-6B08-14A0-0758042632DB}"/>
              </a:ext>
            </a:extLst>
          </p:cNvPr>
          <p:cNvSpPr txBox="1"/>
          <p:nvPr/>
        </p:nvSpPr>
        <p:spPr>
          <a:xfrm>
            <a:off x="5841023" y="140676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点击添加排除项按钮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5B63DA-BBFF-774F-9955-801F098EAB21}"/>
              </a:ext>
            </a:extLst>
          </p:cNvPr>
          <p:cNvSpPr txBox="1"/>
          <p:nvPr/>
        </p:nvSpPr>
        <p:spPr>
          <a:xfrm>
            <a:off x="5991958" y="2461846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选择“文件夹”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420F979-B626-B440-D85A-7F13F54BAE02}"/>
              </a:ext>
            </a:extLst>
          </p:cNvPr>
          <p:cNvCxnSpPr>
            <a:stCxn id="6" idx="1"/>
          </p:cNvCxnSpPr>
          <p:nvPr/>
        </p:nvCxnSpPr>
        <p:spPr>
          <a:xfrm flipH="1" flipV="1">
            <a:off x="5350119" y="2378319"/>
            <a:ext cx="641839" cy="2681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89FF202F-BB67-9818-EEA4-E318ED4A4317}"/>
              </a:ext>
            </a:extLst>
          </p:cNvPr>
          <p:cNvCxnSpPr/>
          <p:nvPr/>
        </p:nvCxnSpPr>
        <p:spPr>
          <a:xfrm flipH="1">
            <a:off x="5508381" y="1613388"/>
            <a:ext cx="254977" cy="206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836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6DB7103-31D1-0DEE-0820-2ECD445E4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417" y="192938"/>
            <a:ext cx="8051166" cy="482890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A2AAA7-16B1-40E4-35E8-9E2845585EE3}"/>
              </a:ext>
            </a:extLst>
          </p:cNvPr>
          <p:cNvSpPr txBox="1"/>
          <p:nvPr/>
        </p:nvSpPr>
        <p:spPr>
          <a:xfrm>
            <a:off x="7213135" y="2421609"/>
            <a:ext cx="3905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选择程序所在目录</a:t>
            </a:r>
            <a:endParaRPr lang="en-US" altLang="zh-CN" dirty="0"/>
          </a:p>
          <a:p>
            <a:r>
              <a:rPr lang="zh-CN" altLang="en-US" dirty="0"/>
              <a:t>例如</a:t>
            </a:r>
            <a:r>
              <a:rPr lang="en-US" altLang="zh-CN" dirty="0"/>
              <a:t>"D:\Program Files (x86)\</a:t>
            </a:r>
            <a:r>
              <a:rPr lang="en-US" altLang="zh-CN" dirty="0" err="1"/>
              <a:t>xxxxCAP</a:t>
            </a:r>
            <a:r>
              <a:rPr lang="en-US" altLang="zh-CN" dirty="0"/>
              <a:t>“</a:t>
            </a:r>
          </a:p>
          <a:p>
            <a:r>
              <a:rPr lang="zh-CN" altLang="en-US" dirty="0"/>
              <a:t>并点击“选择文件夹”</a:t>
            </a:r>
            <a:endParaRPr lang="en-US" altLang="zh-CN" dirty="0"/>
          </a:p>
          <a:p>
            <a:r>
              <a:rPr lang="zh-CN" altLang="en-US" dirty="0"/>
              <a:t>（程序目录以实际为准）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4F5C3357-1B32-592F-1244-EF0AE24137F7}"/>
              </a:ext>
            </a:extLst>
          </p:cNvPr>
          <p:cNvCxnSpPr/>
          <p:nvPr/>
        </p:nvCxnSpPr>
        <p:spPr>
          <a:xfrm flipH="1">
            <a:off x="3794621" y="3406083"/>
            <a:ext cx="3540154" cy="6878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849D75B-BADE-01EE-B8B7-58928AB75D85}"/>
              </a:ext>
            </a:extLst>
          </p:cNvPr>
          <p:cNvCxnSpPr>
            <a:cxnSpLocks/>
          </p:cNvCxnSpPr>
          <p:nvPr/>
        </p:nvCxnSpPr>
        <p:spPr>
          <a:xfrm>
            <a:off x="8359630" y="3621938"/>
            <a:ext cx="612397" cy="9982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6903C4C5-4195-0F6E-6555-BF0A5C1656DE}"/>
              </a:ext>
            </a:extLst>
          </p:cNvPr>
          <p:cNvSpPr txBox="1"/>
          <p:nvPr/>
        </p:nvSpPr>
        <p:spPr>
          <a:xfrm>
            <a:off x="536896" y="5385732"/>
            <a:ext cx="69204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以同样的步骤添加另外两个文件夹：</a:t>
            </a:r>
            <a:endParaRPr lang="en-US" altLang="zh-CN" dirty="0"/>
          </a:p>
          <a:p>
            <a:r>
              <a:rPr lang="pt-BR" altLang="zh-CN" dirty="0"/>
              <a:t>C:\</a:t>
            </a:r>
            <a:r>
              <a:rPr lang="zh-CN" altLang="en-US" dirty="0"/>
              <a:t>用户</a:t>
            </a:r>
            <a:r>
              <a:rPr lang="pt-BR" altLang="zh-CN" dirty="0"/>
              <a:t>\</a:t>
            </a:r>
            <a:r>
              <a:rPr lang="zh-CN" altLang="en-US" dirty="0">
                <a:solidFill>
                  <a:srgbClr val="FF0000"/>
                </a:solidFill>
              </a:rPr>
              <a:t>用户名</a:t>
            </a:r>
            <a:r>
              <a:rPr lang="pt-BR" altLang="zh-CN" dirty="0"/>
              <a:t>\AppData\Local\Temp</a:t>
            </a:r>
            <a:r>
              <a:rPr lang="zh-CN" altLang="en-US" dirty="0"/>
              <a:t>（</a:t>
            </a:r>
            <a:r>
              <a:rPr lang="zh-CN" altLang="en-US" dirty="0">
                <a:solidFill>
                  <a:srgbClr val="FF0000"/>
                </a:solidFill>
              </a:rPr>
              <a:t>用户名</a:t>
            </a:r>
            <a:r>
              <a:rPr lang="zh-CN" altLang="en-US" dirty="0"/>
              <a:t>为当前系统用户名）</a:t>
            </a:r>
            <a:endParaRPr lang="en-US" altLang="zh-CN" dirty="0"/>
          </a:p>
          <a:p>
            <a:r>
              <a:rPr lang="en-US" altLang="zh-CN" dirty="0"/>
              <a:t>C:\Windows\SystemTemp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(</a:t>
            </a:r>
            <a:r>
              <a:rPr lang="zh-CN" altLang="en-US" dirty="0">
                <a:solidFill>
                  <a:srgbClr val="FF0000"/>
                </a:solidFill>
              </a:rPr>
              <a:t>也可以添加整个</a:t>
            </a: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en-US" dirty="0">
                <a:solidFill>
                  <a:srgbClr val="FF0000"/>
                </a:solidFill>
              </a:rPr>
              <a:t>盘 ，路径为</a:t>
            </a:r>
            <a:r>
              <a:rPr lang="en-US" altLang="zh-CN" dirty="0">
                <a:solidFill>
                  <a:srgbClr val="FF0000"/>
                </a:solidFill>
              </a:rPr>
              <a:t>C:\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33570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6CCF076-71B8-F262-60B1-0E133A4A2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951" y="582450"/>
            <a:ext cx="7326098" cy="5693099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5F55809C-35A5-E30A-383D-1FD9DE9D71A6}"/>
              </a:ext>
            </a:extLst>
          </p:cNvPr>
          <p:cNvSpPr/>
          <p:nvPr/>
        </p:nvSpPr>
        <p:spPr>
          <a:xfrm>
            <a:off x="4634753" y="2187388"/>
            <a:ext cx="1855694" cy="3272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683F1E4-5169-A6FE-0148-3F4F29D1C0E8}"/>
              </a:ext>
            </a:extLst>
          </p:cNvPr>
          <p:cNvSpPr/>
          <p:nvPr/>
        </p:nvSpPr>
        <p:spPr>
          <a:xfrm>
            <a:off x="4634754" y="2592198"/>
            <a:ext cx="1855694" cy="327213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C23C8EC-6605-87F4-7637-FDF9C43A8549}"/>
              </a:ext>
            </a:extLst>
          </p:cNvPr>
          <p:cNvSpPr/>
          <p:nvPr/>
        </p:nvSpPr>
        <p:spPr>
          <a:xfrm>
            <a:off x="4634753" y="3374762"/>
            <a:ext cx="1855694" cy="387699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>
            <a:extLst>
              <a:ext uri="{FF2B5EF4-FFF2-40B4-BE49-F238E27FC236}">
                <a16:creationId xmlns:a16="http://schemas.microsoft.com/office/drawing/2014/main" id="{9DE66700-4B30-2A7F-EA8A-DC27B371AB7C}"/>
              </a:ext>
            </a:extLst>
          </p:cNvPr>
          <p:cNvSpPr/>
          <p:nvPr/>
        </p:nvSpPr>
        <p:spPr>
          <a:xfrm>
            <a:off x="6715387" y="2445391"/>
            <a:ext cx="121641" cy="1254154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D57056-4870-3400-89CF-6BB73C7FC8D1}"/>
              </a:ext>
            </a:extLst>
          </p:cNvPr>
          <p:cNvSpPr txBox="1"/>
          <p:nvPr/>
        </p:nvSpPr>
        <p:spPr>
          <a:xfrm>
            <a:off x="4827864" y="4781725"/>
            <a:ext cx="3768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以上</a:t>
            </a:r>
            <a:r>
              <a:rPr lang="en-US" altLang="zh-CN" dirty="0"/>
              <a:t>3</a:t>
            </a:r>
            <a:r>
              <a:rPr lang="zh-CN" altLang="en-US" dirty="0"/>
              <a:t>个文件夹出现在排除项列表中</a:t>
            </a:r>
            <a:endParaRPr lang="en-US" altLang="zh-CN" dirty="0"/>
          </a:p>
          <a:p>
            <a:r>
              <a:rPr lang="zh-CN" altLang="en-US" dirty="0"/>
              <a:t>即为白名单设置完成</a:t>
            </a:r>
          </a:p>
        </p:txBody>
      </p: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D58DD740-B2E7-A84B-F09F-C2A49D929E10}"/>
              </a:ext>
            </a:extLst>
          </p:cNvPr>
          <p:cNvCxnSpPr/>
          <p:nvPr/>
        </p:nvCxnSpPr>
        <p:spPr>
          <a:xfrm rot="16200000" flipV="1">
            <a:off x="6399752" y="3631384"/>
            <a:ext cx="1637950" cy="520117"/>
          </a:xfrm>
          <a:prstGeom prst="bentConnector3">
            <a:avLst>
              <a:gd name="adj1" fmla="val 100192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719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146</Words>
  <Application>Microsoft Office PowerPoint</Application>
  <PresentationFormat>宽屏</PresentationFormat>
  <Paragraphs>21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Microsoft YaHei Light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zhe yun</dc:creator>
  <cp:lastModifiedBy>zhe yun</cp:lastModifiedBy>
  <cp:revision>1</cp:revision>
  <dcterms:created xsi:type="dcterms:W3CDTF">2025-09-22T07:17:19Z</dcterms:created>
  <dcterms:modified xsi:type="dcterms:W3CDTF">2025-09-28T01:10:23Z</dcterms:modified>
</cp:coreProperties>
</file>